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docProps/app.xml" ContentType="application/vnd.openxmlformats-officedocument.extended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Default Extension="vml" ContentType="application/vnd.openxmlformats-officedocument.vmlDrawing"/>
  <Override PartName="/ppt/slideLayouts/slideLayout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Default Extension="tiff" ContentType="image/tiff"/>
  <Override PartName="/docProps/core.xml" ContentType="application/vnd.openxmlformats-package.core-properties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Masters/slideMaster1.xml" ContentType="application/vnd.openxmlformats-officedocument.presentationml.slideMaster+xml"/>
  <Default Extension="bin" ContentType="application/vnd.openxmlformats-officedocument.presentationml.printerSettings"/>
  <Default Extension="rels" ContentType="application/vnd.openxmlformats-package.relationships+xml"/>
  <Override PartName="/ppt/slides/slide6.xml" ContentType="application/vnd.openxmlformats-officedocument.presentationml.slide+xml"/>
  <Default Extension="pict" ContentType="image/pict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7" r:id="rId2"/>
    <p:sldId id="258" r:id="rId3"/>
    <p:sldId id="256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5620"/>
    <p:restoredTop sz="94660"/>
  </p:normalViewPr>
  <p:slideViewPr>
    <p:cSldViewPr snapToObjects="1">
      <p:cViewPr varScale="1">
        <p:scale>
          <a:sx n="84" d="100"/>
          <a:sy n="84" d="100"/>
        </p:scale>
        <p:origin x="-163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4" Type="http://schemas.openxmlformats.org/officeDocument/2006/relationships/slide" Target="slides/slide3.xml"/><Relationship Id="rId7" Type="http://schemas.openxmlformats.org/officeDocument/2006/relationships/slide" Target="slides/slide6.xml"/><Relationship Id="rId1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10" Type="http://schemas.openxmlformats.org/officeDocument/2006/relationships/presProps" Target="presProps.xml"/><Relationship Id="rId5" Type="http://schemas.openxmlformats.org/officeDocument/2006/relationships/slide" Target="slides/slide4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9" Type="http://schemas.openxmlformats.org/officeDocument/2006/relationships/printerSettings" Target="printerSettings/printerSettings1.bin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ict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ict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ict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ict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A7B50-9B57-BC4F-9714-90571F240F6C}" type="datetimeFigureOut">
              <a:rPr lang="en-US" smtClean="0"/>
              <a:pPr/>
              <a:t>11/11/09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12392-9700-EE4C-9B06-96F88FDD9F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A7B50-9B57-BC4F-9714-90571F240F6C}" type="datetimeFigureOut">
              <a:rPr lang="en-US" smtClean="0"/>
              <a:pPr/>
              <a:t>11/11/09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12392-9700-EE4C-9B06-96F88FDD9F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A7B50-9B57-BC4F-9714-90571F240F6C}" type="datetimeFigureOut">
              <a:rPr lang="en-US" smtClean="0"/>
              <a:pPr/>
              <a:t>11/11/09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12392-9700-EE4C-9B06-96F88FDD9F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A7B50-9B57-BC4F-9714-90571F240F6C}" type="datetimeFigureOut">
              <a:rPr lang="en-US" smtClean="0"/>
              <a:pPr/>
              <a:t>11/11/09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12392-9700-EE4C-9B06-96F88FDD9F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A7B50-9B57-BC4F-9714-90571F240F6C}" type="datetimeFigureOut">
              <a:rPr lang="en-US" smtClean="0"/>
              <a:pPr/>
              <a:t>11/11/09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12392-9700-EE4C-9B06-96F88FDD9F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A7B50-9B57-BC4F-9714-90571F240F6C}" type="datetimeFigureOut">
              <a:rPr lang="en-US" smtClean="0"/>
              <a:pPr/>
              <a:t>11/11/09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12392-9700-EE4C-9B06-96F88FDD9F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A7B50-9B57-BC4F-9714-90571F240F6C}" type="datetimeFigureOut">
              <a:rPr lang="en-US" smtClean="0"/>
              <a:pPr/>
              <a:t>11/11/09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12392-9700-EE4C-9B06-96F88FDD9F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A7B50-9B57-BC4F-9714-90571F240F6C}" type="datetimeFigureOut">
              <a:rPr lang="en-US" smtClean="0"/>
              <a:pPr/>
              <a:t>11/11/09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12392-9700-EE4C-9B06-96F88FDD9F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A7B50-9B57-BC4F-9714-90571F240F6C}" type="datetimeFigureOut">
              <a:rPr lang="en-US" smtClean="0"/>
              <a:pPr/>
              <a:t>11/11/09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12392-9700-EE4C-9B06-96F88FDD9F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A7B50-9B57-BC4F-9714-90571F240F6C}" type="datetimeFigureOut">
              <a:rPr lang="en-US" smtClean="0"/>
              <a:pPr/>
              <a:t>11/11/09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12392-9700-EE4C-9B06-96F88FDD9F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A7B50-9B57-BC4F-9714-90571F240F6C}" type="datetimeFigureOut">
              <a:rPr lang="en-US" smtClean="0"/>
              <a:pPr/>
              <a:t>11/11/09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12392-9700-EE4C-9B06-96F88FDD9F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BA7B50-9B57-BC4F-9714-90571F240F6C}" type="datetimeFigureOut">
              <a:rPr lang="en-US" smtClean="0"/>
              <a:pPr/>
              <a:t>11/11/09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412392-9700-EE4C-9B06-96F88FDD9F6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3" Type="http://schemas.openxmlformats.org/officeDocument/2006/relationships/oleObject" Target="KINGSTON:iMovieHandout.docx!OLE_LINK1" TargetMode="External"/><Relationship Id="rId1" Type="http://schemas.openxmlformats.org/officeDocument/2006/relationships/vmlDrawing" Target="../drawings/vmlDrawing1.v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3" Type="http://schemas.openxmlformats.org/officeDocument/2006/relationships/oleObject" Target="KINGSTON:iMovieHandout.docx!OLE_LINK2" TargetMode="External"/><Relationship Id="rId1" Type="http://schemas.openxmlformats.org/officeDocument/2006/relationships/vmlDrawing" Target="../drawings/vmlDrawing2.v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3" Type="http://schemas.openxmlformats.org/officeDocument/2006/relationships/oleObject" Target="KINGSTON:iMovieHandout.docx!OLE_LINK3" TargetMode="External"/><Relationship Id="rId1" Type="http://schemas.openxmlformats.org/officeDocument/2006/relationships/vmlDrawing" Target="../drawings/vmlDrawing3.v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3" Type="http://schemas.openxmlformats.org/officeDocument/2006/relationships/oleObject" Target="KINGSTON:iMovieHandout.docx!OLE_LINK4" TargetMode="External"/><Relationship Id="rId1" Type="http://schemas.openxmlformats.org/officeDocument/2006/relationships/vmlDrawing" Target="../drawings/vmlDrawing4.v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raggadocio"/>
                <a:cs typeface="Braggadocio"/>
              </a:rPr>
              <a:t>Podcasting in </a:t>
            </a:r>
            <a:r>
              <a:rPr lang="en-US" dirty="0" err="1" smtClean="0">
                <a:latin typeface="Braggadocio"/>
                <a:cs typeface="Braggadocio"/>
              </a:rPr>
              <a:t>iMovie</a:t>
            </a:r>
            <a:endParaRPr lang="en-US" dirty="0">
              <a:latin typeface="Braggadocio"/>
              <a:cs typeface="Braggadocio"/>
            </a:endParaRPr>
          </a:p>
        </p:txBody>
      </p:sp>
      <p:pic>
        <p:nvPicPr>
          <p:cNvPr id="4" name="Picture 3" descr="clapboar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1417638"/>
            <a:ext cx="4318000" cy="431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5800" y="6248400"/>
            <a:ext cx="487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November 2009, Rachel </a:t>
            </a:r>
            <a:r>
              <a:rPr lang="en-US" dirty="0" err="1" smtClean="0"/>
              <a:t>Reinwald</a:t>
            </a:r>
            <a:r>
              <a:rPr lang="en-US" dirty="0" smtClean="0"/>
              <a:t> (</a:t>
            </a:r>
            <a:r>
              <a:rPr lang="en-US" dirty="0" err="1" smtClean="0"/>
              <a:t>iMovie</a:t>
            </a:r>
            <a:r>
              <a:rPr lang="en-US" dirty="0" smtClean="0"/>
              <a:t> 08)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8392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latin typeface="Braggadocio"/>
                <a:cs typeface="Braggadocio"/>
              </a:rPr>
              <a:t>iMovie</a:t>
            </a:r>
            <a:r>
              <a:rPr lang="en-US" dirty="0" smtClean="0">
                <a:latin typeface="Braggadocio"/>
                <a:cs typeface="Braggadocio"/>
              </a:rPr>
              <a:t> in the School Library</a:t>
            </a:r>
            <a:endParaRPr lang="en-US" dirty="0">
              <a:latin typeface="Braggadocio"/>
              <a:cs typeface="Braggadocio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err="1" smtClean="0"/>
              <a:t>Booktalks</a:t>
            </a:r>
            <a:endParaRPr lang="en-US" dirty="0" smtClean="0"/>
          </a:p>
          <a:p>
            <a:r>
              <a:rPr lang="en-US" dirty="0" smtClean="0"/>
              <a:t>Student movies</a:t>
            </a:r>
          </a:p>
          <a:p>
            <a:r>
              <a:rPr lang="en-US" dirty="0" smtClean="0"/>
              <a:t>Weekly student or library video podcast</a:t>
            </a:r>
          </a:p>
          <a:p>
            <a:r>
              <a:rPr lang="en-US" dirty="0" smtClean="0"/>
              <a:t>Making movies from student play, sports, or presentation video footage</a:t>
            </a:r>
          </a:p>
          <a:p>
            <a:r>
              <a:rPr lang="en-US" dirty="0" smtClean="0"/>
              <a:t>Showing examples of earlier student work</a:t>
            </a:r>
          </a:p>
          <a:p>
            <a:r>
              <a:rPr lang="en-US" dirty="0" smtClean="0"/>
              <a:t>Collaborate with teachers to make content videos for their classes (reviews, introductions to units, lessons)</a:t>
            </a:r>
          </a:p>
          <a:p>
            <a:r>
              <a:rPr lang="en-US" dirty="0" smtClean="0"/>
              <a:t>Record and save author / talent visits</a:t>
            </a:r>
          </a:p>
          <a:p>
            <a:r>
              <a:rPr lang="en-US" dirty="0" smtClean="0"/>
              <a:t>Tutorial videos for teachers, students and web viewers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inimovie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838200"/>
            <a:ext cx="7733255" cy="4660127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 rot="5400000">
            <a:off x="4531915" y="4076303"/>
            <a:ext cx="1143794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800600" y="4662100"/>
            <a:ext cx="1143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Crop view</a:t>
            </a:r>
            <a:endParaRPr lang="en-US" sz="1200" dirty="0">
              <a:solidFill>
                <a:schemeClr val="bg1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rot="10800000" flipV="1">
            <a:off x="4191000" y="3505200"/>
            <a:ext cx="609600" cy="3810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771899" y="3900100"/>
            <a:ext cx="838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voiceover</a:t>
            </a:r>
            <a:endParaRPr lang="en-US" sz="1200" dirty="0">
              <a:solidFill>
                <a:schemeClr val="bg1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 rot="5400000" flipH="1" flipV="1">
            <a:off x="3733799" y="990600"/>
            <a:ext cx="1524000" cy="60960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648200" y="256401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Project Browser (movie)</a:t>
            </a:r>
            <a:endParaRPr lang="en-US" sz="1200" dirty="0"/>
          </a:p>
        </p:txBody>
      </p:sp>
      <p:cxnSp>
        <p:nvCxnSpPr>
          <p:cNvPr id="17" name="Straight Connector 16"/>
          <p:cNvCxnSpPr/>
          <p:nvPr/>
        </p:nvCxnSpPr>
        <p:spPr>
          <a:xfrm rot="5400000" flipH="1" flipV="1">
            <a:off x="6362700" y="952500"/>
            <a:ext cx="8382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629400" y="257195"/>
            <a:ext cx="91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m</a:t>
            </a:r>
            <a:r>
              <a:rPr lang="en-US" sz="1200" dirty="0" smtClean="0"/>
              <a:t>ovie view</a:t>
            </a:r>
            <a:endParaRPr lang="en-US" sz="1200" dirty="0"/>
          </a:p>
        </p:txBody>
      </p:sp>
      <p:cxnSp>
        <p:nvCxnSpPr>
          <p:cNvPr id="20" name="Straight Connector 19"/>
          <p:cNvCxnSpPr/>
          <p:nvPr/>
        </p:nvCxnSpPr>
        <p:spPr>
          <a:xfrm rot="10800000" flipV="1">
            <a:off x="6629400" y="3428999"/>
            <a:ext cx="1066800" cy="74809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190853" y="4177099"/>
            <a:ext cx="8770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a</a:t>
            </a:r>
            <a:r>
              <a:rPr lang="en-US" sz="1200" dirty="0" smtClean="0">
                <a:solidFill>
                  <a:schemeClr val="bg1"/>
                </a:solidFill>
              </a:rPr>
              <a:t>dd music</a:t>
            </a:r>
            <a:endParaRPr lang="en-US" sz="1200" dirty="0">
              <a:solidFill>
                <a:schemeClr val="bg1"/>
              </a:solidFill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 rot="5400000">
            <a:off x="6886377" y="3610570"/>
            <a:ext cx="1219995" cy="85685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rot="5400000">
            <a:off x="7626951" y="3726850"/>
            <a:ext cx="748101" cy="152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7696200" y="4177101"/>
            <a:ext cx="7990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Add title / credits</a:t>
            </a:r>
            <a:endParaRPr lang="en-US" sz="1200" dirty="0">
              <a:solidFill>
                <a:schemeClr val="bg1"/>
              </a:solidFill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 rot="5400000" flipH="1" flipV="1">
            <a:off x="1028700" y="2705100"/>
            <a:ext cx="5334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rot="5400000" flipH="1" flipV="1">
            <a:off x="1181100" y="2705894"/>
            <a:ext cx="5334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914400" y="2286000"/>
            <a:ext cx="106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p</a:t>
            </a:r>
            <a:r>
              <a:rPr lang="en-US" sz="1200" dirty="0" smtClean="0">
                <a:solidFill>
                  <a:schemeClr val="bg1"/>
                </a:solidFill>
              </a:rPr>
              <a:t>lay movie</a:t>
            </a:r>
            <a:endParaRPr lang="en-US" sz="1200" dirty="0">
              <a:solidFill>
                <a:schemeClr val="bg1"/>
              </a:solidFill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 rot="5400000" flipH="1" flipV="1">
            <a:off x="4062800" y="2919800"/>
            <a:ext cx="713601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3982244" y="2301488"/>
            <a:ext cx="8763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d</a:t>
            </a:r>
            <a:r>
              <a:rPr lang="en-US" sz="1200" dirty="0" smtClean="0">
                <a:solidFill>
                  <a:schemeClr val="bg1"/>
                </a:solidFill>
              </a:rPr>
              <a:t>elete clip</a:t>
            </a:r>
            <a:endParaRPr lang="en-US" sz="1200" dirty="0">
              <a:solidFill>
                <a:schemeClr val="bg1"/>
              </a:solidFill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 rot="5400000">
            <a:off x="2341349" y="5160749"/>
            <a:ext cx="1413302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2590801" y="5881300"/>
            <a:ext cx="106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Event Browser</a:t>
            </a:r>
            <a:endParaRPr lang="en-US" sz="1200" dirty="0"/>
          </a:p>
        </p:txBody>
      </p:sp>
      <p:sp>
        <p:nvSpPr>
          <p:cNvPr id="27" name="TextBox 26"/>
          <p:cNvSpPr txBox="1"/>
          <p:nvPr/>
        </p:nvSpPr>
        <p:spPr>
          <a:xfrm>
            <a:off x="6534547" y="4648994"/>
            <a:ext cx="106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</a:rPr>
              <a:t>Add photos</a:t>
            </a:r>
            <a:endParaRPr lang="en-US" sz="1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raggadocio"/>
                <a:cs typeface="Braggadocio"/>
              </a:rPr>
              <a:t>Add a Picture</a:t>
            </a:r>
            <a:endParaRPr lang="en-US" dirty="0">
              <a:latin typeface="Braggadocio"/>
              <a:cs typeface="Braggadocio"/>
            </a:endParaRPr>
          </a:p>
        </p:txBody>
      </p:sp>
      <p:graphicFrame>
        <p:nvGraphicFramePr>
          <p:cNvPr id="16386" name="Object 2"/>
          <p:cNvGraphicFramePr>
            <a:graphicFrameLocks noChangeAspect="1"/>
          </p:cNvGraphicFramePr>
          <p:nvPr/>
        </p:nvGraphicFramePr>
        <p:xfrm>
          <a:off x="228600" y="1417638"/>
          <a:ext cx="8686800" cy="4826000"/>
        </p:xfrm>
        <a:graphic>
          <a:graphicData uri="http://schemas.openxmlformats.org/presentationml/2006/ole">
            <p:oleObj spid="_x0000_s16386" name="Document" r:id="rId3" imgW="5486400" imgH="3048000" progId="Word.Document.12">
              <p:link updateAutomatic="1"/>
            </p:oleObj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17637"/>
            <a:ext cx="8229600" cy="1143000"/>
          </a:xfrm>
        </p:spPr>
        <p:txBody>
          <a:bodyPr/>
          <a:lstStyle/>
          <a:p>
            <a:r>
              <a:rPr lang="en-US" dirty="0" smtClean="0"/>
              <a:t>Record Video</a:t>
            </a:r>
            <a:endParaRPr lang="en-US" dirty="0"/>
          </a:p>
        </p:txBody>
      </p:sp>
      <p:graphicFrame>
        <p:nvGraphicFramePr>
          <p:cNvPr id="17410" name="Object 2"/>
          <p:cNvGraphicFramePr>
            <a:graphicFrameLocks noChangeAspect="1"/>
          </p:cNvGraphicFramePr>
          <p:nvPr/>
        </p:nvGraphicFramePr>
        <p:xfrm>
          <a:off x="457200" y="1143000"/>
          <a:ext cx="8458200" cy="5521325"/>
        </p:xfrm>
        <a:graphic>
          <a:graphicData uri="http://schemas.openxmlformats.org/presentationml/2006/ole">
            <p:oleObj spid="_x0000_s17410" name="Document" r:id="rId3" imgW="5486400" imgH="3581400" progId="Word.Document.12">
              <p:link updateAutomatic="1"/>
            </p:oleObj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524000" y="348734"/>
            <a:ext cx="54864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Braggadocio"/>
                <a:cs typeface="Braggadocio"/>
              </a:rPr>
              <a:t>Record Video</a:t>
            </a:r>
            <a:endParaRPr lang="en-US" sz="3200" dirty="0">
              <a:latin typeface="Braggadocio"/>
              <a:cs typeface="Braggadoci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raggadocio"/>
                <a:cs typeface="Braggadocio"/>
              </a:rPr>
              <a:t>Add Voiceover</a:t>
            </a:r>
            <a:endParaRPr lang="en-US" dirty="0">
              <a:latin typeface="Braggadocio"/>
              <a:cs typeface="Braggadocio"/>
            </a:endParaRPr>
          </a:p>
        </p:txBody>
      </p:sp>
      <p:graphicFrame>
        <p:nvGraphicFramePr>
          <p:cNvPr id="18434" name="Object 2"/>
          <p:cNvGraphicFramePr>
            <a:graphicFrameLocks noChangeAspect="1"/>
          </p:cNvGraphicFramePr>
          <p:nvPr/>
        </p:nvGraphicFramePr>
        <p:xfrm>
          <a:off x="457200" y="1219200"/>
          <a:ext cx="8259968" cy="5181600"/>
        </p:xfrm>
        <a:graphic>
          <a:graphicData uri="http://schemas.openxmlformats.org/presentationml/2006/ole">
            <p:oleObj spid="_x0000_s18434" name="Document" r:id="rId3" imgW="5486400" imgH="3441700" progId="Word.Document.12">
              <p:link updateAutomatic="1"/>
            </p:oleObj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0" y="228600"/>
            <a:ext cx="3048000" cy="3162301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Braggadocio"/>
                <a:cs typeface="Braggadocio"/>
              </a:rPr>
              <a:t>Add </a:t>
            </a:r>
            <a:br>
              <a:rPr lang="en-US" dirty="0" smtClean="0">
                <a:latin typeface="Braggadocio"/>
                <a:cs typeface="Braggadocio"/>
              </a:rPr>
            </a:br>
            <a:r>
              <a:rPr lang="en-US" dirty="0" smtClean="0">
                <a:latin typeface="Braggadocio"/>
                <a:cs typeface="Braggadocio"/>
              </a:rPr>
              <a:t>Title</a:t>
            </a:r>
            <a:endParaRPr lang="en-US" dirty="0">
              <a:latin typeface="Braggadocio"/>
              <a:cs typeface="Braggadocio"/>
            </a:endParaRPr>
          </a:p>
        </p:txBody>
      </p:sp>
      <p:graphicFrame>
        <p:nvGraphicFramePr>
          <p:cNvPr id="19458" name="Object 2"/>
          <p:cNvGraphicFramePr>
            <a:graphicFrameLocks noChangeAspect="1"/>
          </p:cNvGraphicFramePr>
          <p:nvPr/>
        </p:nvGraphicFramePr>
        <p:xfrm>
          <a:off x="0" y="0"/>
          <a:ext cx="5029200" cy="6892266"/>
        </p:xfrm>
        <a:graphic>
          <a:graphicData uri="http://schemas.openxmlformats.org/presentationml/2006/ole">
            <p:oleObj spid="_x0000_s19458" name="Document" r:id="rId3" imgW="5486400" imgH="7518400" progId="Word.Document.12">
              <p:link updateAutomatic="1"/>
            </p:oleObj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</TotalTime>
  <Words>115</Words>
  <Application>Microsoft Macintosh PowerPoint</Application>
  <PresentationFormat>On-screen Show (4:3)</PresentationFormat>
  <Paragraphs>26</Paragraphs>
  <Slides>7</Slides>
  <Notes>0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Links</vt:lpstr>
      </vt:variant>
      <vt:variant>
        <vt:i4>4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Office Theme</vt:lpstr>
      <vt:lpstr>KINGSTON:iMovieHandout.docx!OLE_LINK1</vt:lpstr>
      <vt:lpstr>KINGSTON:iMovieHandout.docx!OLE_LINK2</vt:lpstr>
      <vt:lpstr>KINGSTON:iMovieHandout.docx!OLE_LINK3</vt:lpstr>
      <vt:lpstr>KINGSTON:iMovieHandout.docx!OLE_LINK4</vt:lpstr>
      <vt:lpstr>Podcasting in iMovie</vt:lpstr>
      <vt:lpstr>iMovie in the School Library</vt:lpstr>
      <vt:lpstr>Slide 3</vt:lpstr>
      <vt:lpstr>Add a Picture</vt:lpstr>
      <vt:lpstr>Record Video</vt:lpstr>
      <vt:lpstr>Add Voiceover</vt:lpstr>
      <vt:lpstr>Add  Title</vt:lpstr>
    </vt:vector>
  </TitlesOfParts>
  <Company>Dominican University</Company>
  <LinksUpToDate>false</LinksUpToDate>
  <SharedDoc>false</SharedDoc>
  <HyperlinksChanged>false</HyperlinksChanged>
  <AppVersion>12.0258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Information Technology</dc:creator>
  <cp:lastModifiedBy>Information Technology</cp:lastModifiedBy>
  <cp:revision>14</cp:revision>
  <dcterms:created xsi:type="dcterms:W3CDTF">2009-11-11T20:59:08Z</dcterms:created>
  <dcterms:modified xsi:type="dcterms:W3CDTF">2009-11-11T23:23:02Z</dcterms:modified>
</cp:coreProperties>
</file>